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4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60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60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2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29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795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300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52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683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23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12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146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472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46770-C2AF-324C-AEE1-F09E939536BA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578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.23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8494067" y="65084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11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2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798" cy="6857999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274245" y="541765"/>
            <a:ext cx="652519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26645" y="3968063"/>
            <a:ext cx="1443941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509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3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393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.09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0" y="1500141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501267" y="1411982"/>
            <a:ext cx="1524848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995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33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431280" y="1536087"/>
            <a:ext cx="1629340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31280" y="1863250"/>
            <a:ext cx="1629340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Curved Connector 7"/>
          <p:cNvCxnSpPr>
            <a:stCxn id="3" idx="6"/>
            <a:endCxn id="6" idx="6"/>
          </p:cNvCxnSpPr>
          <p:nvPr/>
        </p:nvCxnSpPr>
        <p:spPr>
          <a:xfrm>
            <a:off x="2060620" y="1710851"/>
            <a:ext cx="12700" cy="327163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7475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33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515154" y="1746796"/>
            <a:ext cx="251588" cy="242161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96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33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515154" y="1746796"/>
            <a:ext cx="251588" cy="242161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464606" y="365544"/>
            <a:ext cx="251588" cy="242161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050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35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5151548" y="344942"/>
            <a:ext cx="251588" cy="242161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292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2.22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15154" y="1746796"/>
            <a:ext cx="1545466" cy="242161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62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2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798" cy="6857999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274245" y="541765"/>
            <a:ext cx="652519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26645" y="3968063"/>
            <a:ext cx="1443941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302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3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8494067" y="65084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87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4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0172"/>
            <a:ext cx="10828523" cy="676782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202365" y="601675"/>
            <a:ext cx="652519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26645" y="3584639"/>
            <a:ext cx="1808767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267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4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8494067" y="65084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44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5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274245" y="517801"/>
            <a:ext cx="775112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282885" y="3548693"/>
            <a:ext cx="1808767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157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12-24 at 12.57.5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8494067" y="65084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5307293" y="1653468"/>
            <a:ext cx="0" cy="47207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603453" y="1662084"/>
            <a:ext cx="0" cy="47207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603453" y="1881120"/>
            <a:ext cx="159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UTM Zone 20N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146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7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282885" y="3297071"/>
            <a:ext cx="1808767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16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12-24 at 12.58.2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8494067" y="65084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4636393" y="1653468"/>
            <a:ext cx="0" cy="47207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932553" y="1662084"/>
            <a:ext cx="0" cy="47207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932553" y="1881120"/>
            <a:ext cx="1595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UTM Zone 10N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132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6</Words>
  <Application>Microsoft Macintosh PowerPoint</Application>
  <PresentationFormat>On-screen Show (4:3)</PresentationFormat>
  <Paragraphs>2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GeoGrid Environmental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3.Map of Canada</dc:title>
  <dc:creator>Dewey Dunnington</dc:creator>
  <cp:lastModifiedBy>Dewey Dunnington</cp:lastModifiedBy>
  <cp:revision>10</cp:revision>
  <cp:lastPrinted>2015-01-04T05:28:58Z</cp:lastPrinted>
  <dcterms:created xsi:type="dcterms:W3CDTF">2014-12-24T18:42:41Z</dcterms:created>
  <dcterms:modified xsi:type="dcterms:W3CDTF">2016-01-15T15:48:42Z</dcterms:modified>
</cp:coreProperties>
</file>

<file path=docProps/thumbnail.jpeg>
</file>